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D0CCB-478D-4179-BEBD-EB294B1BE65E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E632-D4A2-444D-B5CD-BBD7E0A364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4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5BB-F956-4409-A073-81796A3DDDB8}" type="datetime1">
              <a:rPr lang="nl-NL" smtClean="0"/>
              <a:t>9-9-2016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2335-38E7-4434-BF59-3BD59F2B16AF}" type="datetime1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6943-5E96-4A05-AA28-AC60A8489295}" type="datetime1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2884-E82F-4F72-8228-C629AA427DE3}" type="datetime1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52FD-4DEA-4B7A-BC50-90E33367732C}" type="datetime1">
              <a:rPr lang="nl-NL" smtClean="0"/>
              <a:t>9-9-2016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76356E9-F562-45C4-8E71-83CA72632C42}" type="datetime1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F699-F28D-47AC-9DE6-F1C835C93203}" type="datetime1">
              <a:rPr lang="nl-NL" smtClean="0"/>
              <a:t>9-9-2016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7C68-A628-44B0-8740-461C27BD5374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D7A-C460-4721-9001-719ECAE9C377}" type="datetime1">
              <a:rPr lang="nl-NL" smtClean="0"/>
              <a:t>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DAE7-BEEA-445A-99E6-539A4D6EEC18}" type="datetime1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39C754-8B73-4EB7-86F3-AEB60355A901}" type="datetime1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l-NL"/>
              <a:t>Voorlichting NH2016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906B7A-BD1E-4900-B85F-24761C4E0154}" type="datetime1">
              <a:rPr lang="nl-NL" smtClean="0"/>
              <a:t>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l-NL"/>
              <a:t>Voorlichting NH2016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1861-8698-4D52-B7A7-9D1EB9BFECC0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Het doel van preventie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(H 12 Inleiding in de gezondheidszorg</a:t>
            </a:r>
            <a:r>
              <a:rPr lang="nl-NL" dirty="0"/>
              <a:t>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/>
                </a:solidFill>
              </a:rPr>
              <a:t>Preventie</a:t>
            </a:r>
            <a:r>
              <a:rPr lang="nl-NL" dirty="0">
                <a:solidFill>
                  <a:srgbClr val="FF0000"/>
                </a:solidFill>
              </a:rPr>
              <a:t> en </a:t>
            </a:r>
            <a:r>
              <a:rPr lang="nl-NL" dirty="0">
                <a:solidFill>
                  <a:schemeClr val="accent3"/>
                </a:solidFill>
              </a:rPr>
              <a:t>gezondheidsbevordering</a:t>
            </a:r>
          </a:p>
        </p:txBody>
      </p:sp>
    </p:spTree>
    <p:extLst>
      <p:ext uri="{BB962C8B-B14F-4D97-AF65-F5344CB8AC3E}">
        <p14:creationId xmlns:p14="http://schemas.microsoft.com/office/powerpoint/2010/main" val="111211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Quaternaire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8D44-D812-4A46-84CE-03BF3AB6DECF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10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Bij chronisch zieke mensen stimuleren dat zij zelf het heft in eigen hand houden; zoveel mogelijk de regie houden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36" y="2708920"/>
            <a:ext cx="2886075" cy="36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Campagnes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55E8-6655-4333-97B7-B84145F28024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Overheid en Burgers:</a:t>
            </a:r>
          </a:p>
          <a:p>
            <a:endParaRPr lang="nl-NL" dirty="0"/>
          </a:p>
          <a:p>
            <a:r>
              <a:rPr lang="nl-NL" dirty="0"/>
              <a:t>Tijd voor de griepprik</a:t>
            </a:r>
          </a:p>
          <a:p>
            <a:r>
              <a:rPr lang="nl-NL" dirty="0"/>
              <a:t>Nationale poetsweek</a:t>
            </a:r>
          </a:p>
          <a:p>
            <a:r>
              <a:rPr lang="nl-NL" dirty="0"/>
              <a:t>Drank, maakt mee kapot dan je lief is…..</a:t>
            </a:r>
          </a:p>
        </p:txBody>
      </p:sp>
    </p:spTree>
    <p:extLst>
      <p:ext uri="{BB962C8B-B14F-4D97-AF65-F5344CB8AC3E}">
        <p14:creationId xmlns:p14="http://schemas.microsoft.com/office/powerpoint/2010/main" val="827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 welke preventie heb je te maken gehad?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C78-F48E-48CF-B6A7-3D7A531F63C5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Voorbeelden:</a:t>
            </a:r>
          </a:p>
        </p:txBody>
      </p:sp>
    </p:spTree>
    <p:extLst>
      <p:ext uri="{BB962C8B-B14F-4D97-AF65-F5344CB8AC3E}">
        <p14:creationId xmlns:p14="http://schemas.microsoft.com/office/powerpoint/2010/main" val="24514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FCDC-89DD-4BFE-809A-2B06FEB1F6C2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</a:t>
            </a:r>
            <a:r>
              <a:rPr lang="nl-NL" b="1" dirty="0"/>
              <a:t>kómen</a:t>
            </a:r>
            <a:r>
              <a:rPr lang="nl-NL" dirty="0"/>
              <a:t> dat een ziekte of beperking ontstaat bij </a:t>
            </a:r>
            <a:r>
              <a:rPr lang="nl-NL" b="1" dirty="0"/>
              <a:t>mensen die de ziekte nog niet hebben</a:t>
            </a:r>
          </a:p>
          <a:p>
            <a:endParaRPr lang="nl-NL" dirty="0"/>
          </a:p>
          <a:p>
            <a:r>
              <a:rPr lang="nl-NL" dirty="0"/>
              <a:t>Voorkomen dat je gaatjes krijgt</a:t>
            </a:r>
          </a:p>
          <a:p>
            <a:r>
              <a:rPr lang="nl-NL" dirty="0"/>
              <a:t>Voorkomen van overgewicht</a:t>
            </a:r>
          </a:p>
          <a:p>
            <a:r>
              <a:rPr lang="nl-NL" dirty="0"/>
              <a:t>Voorkomen van hepatitis B tijdens je werk</a:t>
            </a:r>
          </a:p>
          <a:p>
            <a:r>
              <a:rPr lang="nl-NL" dirty="0"/>
              <a:t>Voorkomen van ongewenste zwangerschap</a:t>
            </a:r>
          </a:p>
        </p:txBody>
      </p:sp>
    </p:spTree>
    <p:extLst>
      <p:ext uri="{BB962C8B-B14F-4D97-AF65-F5344CB8AC3E}">
        <p14:creationId xmlns:p14="http://schemas.microsoft.com/office/powerpoint/2010/main" val="135132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924A-8E8E-457A-9638-79C428E440DB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een ziekte ontstaat: HOE??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Voorbeeld:</a:t>
            </a:r>
          </a:p>
          <a:p>
            <a:r>
              <a:rPr lang="nl-NL" dirty="0"/>
              <a:t>Hart- en vaatziekten</a:t>
            </a:r>
          </a:p>
          <a:p>
            <a:r>
              <a:rPr lang="nl-NL" dirty="0"/>
              <a:t>Cariës en tandvleesontsteking</a:t>
            </a:r>
          </a:p>
          <a:p>
            <a:r>
              <a:rPr lang="nl-NL" dirty="0"/>
              <a:t>Griep</a:t>
            </a:r>
          </a:p>
          <a:p>
            <a:r>
              <a:rPr lang="nl-NL" dirty="0"/>
              <a:t>Baarmoederhalskanker</a:t>
            </a:r>
          </a:p>
          <a:p>
            <a:r>
              <a:rPr lang="nl-NL" dirty="0"/>
              <a:t>Malaria, tropenziekten</a:t>
            </a:r>
          </a:p>
        </p:txBody>
      </p:sp>
    </p:spTree>
    <p:extLst>
      <p:ext uri="{BB962C8B-B14F-4D97-AF65-F5344CB8AC3E}">
        <p14:creationId xmlns:p14="http://schemas.microsoft.com/office/powerpoint/2010/main" val="382264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Vaccinatie, medicatie, voorlichting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0F7B-50B4-43E9-A34A-F61F35E415EE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6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Vaccinatie is primaire preventie</a:t>
            </a:r>
          </a:p>
          <a:p>
            <a:endParaRPr lang="nl-NL" dirty="0"/>
          </a:p>
          <a:p>
            <a:r>
              <a:rPr lang="nl-NL" dirty="0"/>
              <a:t>Medicijnen, voorlichting/ instructie idem</a:t>
            </a:r>
          </a:p>
          <a:p>
            <a:endParaRPr lang="nl-NL" dirty="0"/>
          </a:p>
          <a:p>
            <a:r>
              <a:rPr lang="nl-NL" dirty="0"/>
              <a:t>Risicofactoren vergroten de kans op ziekte: aanpakken van risicofactoren is ook primaire preventie;  helpen te stoppen met roken.</a:t>
            </a:r>
          </a:p>
        </p:txBody>
      </p:sp>
    </p:spTree>
    <p:extLst>
      <p:ext uri="{BB962C8B-B14F-4D97-AF65-F5344CB8AC3E}">
        <p14:creationId xmlns:p14="http://schemas.microsoft.com/office/powerpoint/2010/main" val="117593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Secundaire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472B-9201-4105-B4FE-26EE329B5232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Secundaire preventie is ziekten in een vroeg stadium opsporen.</a:t>
            </a:r>
          </a:p>
          <a:p>
            <a:r>
              <a:rPr lang="nl-NL" dirty="0"/>
              <a:t>Dat heet </a:t>
            </a:r>
            <a:r>
              <a:rPr lang="nl-NL" b="1" dirty="0"/>
              <a:t>screening</a:t>
            </a:r>
          </a:p>
          <a:p>
            <a:r>
              <a:rPr lang="nl-NL" dirty="0"/>
              <a:t>Voorbeeld: uitstrijkjes bij vrouwen om baarmoederhalskanker op te sporen</a:t>
            </a:r>
          </a:p>
          <a:p>
            <a:r>
              <a:rPr lang="nl-NL" dirty="0"/>
              <a:t>Röntgenfoto om beginnend tandbederf te zien</a:t>
            </a:r>
          </a:p>
          <a:p>
            <a:r>
              <a:rPr lang="nl-NL" dirty="0"/>
              <a:t>Periodieke controles bij de tandarts</a:t>
            </a:r>
          </a:p>
          <a:p>
            <a:r>
              <a:rPr lang="nl-NL" dirty="0"/>
              <a:t>Diabetes / darmkanker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76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Nadeel screening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BA09-87E0-4C21-B8A8-185CB80AEFD7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8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Schijnzekerheid</a:t>
            </a:r>
          </a:p>
          <a:p>
            <a:r>
              <a:rPr lang="nl-NL" dirty="0"/>
              <a:t>Uitslag kan op begin van ziekte lijken. Moet dan behandeling volgen???</a:t>
            </a:r>
          </a:p>
          <a:p>
            <a:r>
              <a:rPr lang="nl-NL" dirty="0"/>
              <a:t>Onterechte geruststelling of onterecht ongerust??</a:t>
            </a:r>
          </a:p>
          <a:p>
            <a:endParaRPr lang="nl-NL" dirty="0"/>
          </a:p>
          <a:p>
            <a:r>
              <a:rPr lang="nl-NL" dirty="0"/>
              <a:t>Is een APK voor mensen nodig?</a:t>
            </a:r>
          </a:p>
          <a:p>
            <a:r>
              <a:rPr lang="nl-NL" dirty="0"/>
              <a:t>Total </a:t>
            </a:r>
            <a:r>
              <a:rPr lang="nl-NL" dirty="0" err="1"/>
              <a:t>bodyscan</a:t>
            </a:r>
            <a:r>
              <a:rPr lang="nl-NL" dirty="0"/>
              <a:t>/ </a:t>
            </a:r>
            <a:r>
              <a:rPr lang="nl-NL" dirty="0" err="1"/>
              <a:t>prescan</a:t>
            </a:r>
            <a:r>
              <a:rPr lang="nl-NL" dirty="0"/>
              <a:t> wat voor jou??</a:t>
            </a:r>
          </a:p>
        </p:txBody>
      </p:sp>
    </p:spTree>
    <p:extLst>
      <p:ext uri="{BB962C8B-B14F-4D97-AF65-F5344CB8AC3E}">
        <p14:creationId xmlns:p14="http://schemas.microsoft.com/office/powerpoint/2010/main" val="160733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Tertiaire preventie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3817-D439-4CFE-972F-94914B700BA3}" type="datetime1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Voorlichting NH2016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1861-8698-4D52-B7A7-9D1EB9BFECC0}" type="slidenum">
              <a:rPr lang="nl-NL" smtClean="0"/>
              <a:t>9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Voorkomen dat de ziekte verergert of dat complicaties optreden</a:t>
            </a:r>
          </a:p>
          <a:p>
            <a:endParaRPr lang="nl-NL" dirty="0"/>
          </a:p>
          <a:p>
            <a:r>
              <a:rPr lang="nl-NL" dirty="0"/>
              <a:t>Voorkomen dat medicatie verkeerd wordt gebruikt</a:t>
            </a:r>
          </a:p>
          <a:p>
            <a:r>
              <a:rPr lang="nl-NL" dirty="0"/>
              <a:t>Wonden infecteren e.d.</a:t>
            </a:r>
          </a:p>
          <a:p>
            <a:r>
              <a:rPr lang="nl-NL" dirty="0"/>
              <a:t>Te snel of zonder overleg stoppen met medicijnen</a:t>
            </a:r>
          </a:p>
        </p:txBody>
      </p:sp>
    </p:spTree>
    <p:extLst>
      <p:ext uri="{BB962C8B-B14F-4D97-AF65-F5344CB8AC3E}">
        <p14:creationId xmlns:p14="http://schemas.microsoft.com/office/powerpoint/2010/main" val="1005861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306</Words>
  <Application>Microsoft Office PowerPoint</Application>
  <PresentationFormat>Diavoorstelling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Civiel</vt:lpstr>
      <vt:lpstr>Preventie en gezondheidsbevordering</vt:lpstr>
      <vt:lpstr>Campagnes </vt:lpstr>
      <vt:lpstr>Met welke preventie heb je te maken gehad?</vt:lpstr>
      <vt:lpstr>Doel van preventie</vt:lpstr>
      <vt:lpstr>Primaire preventie</vt:lpstr>
      <vt:lpstr>Vaccinatie, medicatie, voorlichting</vt:lpstr>
      <vt:lpstr>Secundaire preventie</vt:lpstr>
      <vt:lpstr>Nadeel screening</vt:lpstr>
      <vt:lpstr>Tertiaire preventie</vt:lpstr>
      <vt:lpstr>Quaternaire preventie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Preventie en gezondheidsbevordering</dc:title>
  <dc:creator>Hoogeveen,K.A.G.</dc:creator>
  <cp:lastModifiedBy>Nienke Hoogeveen</cp:lastModifiedBy>
  <cp:revision>11</cp:revision>
  <dcterms:created xsi:type="dcterms:W3CDTF">2014-08-12T13:39:06Z</dcterms:created>
  <dcterms:modified xsi:type="dcterms:W3CDTF">2016-09-09T12:20:26Z</dcterms:modified>
</cp:coreProperties>
</file>